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e Postma - Eisma" initials="EP-E" lastIdx="1" clrIdx="0">
    <p:extLst>
      <p:ext uri="{19B8F6BF-5375-455C-9EA6-DF929625EA0E}">
        <p15:presenceInfo xmlns:p15="http://schemas.microsoft.com/office/powerpoint/2012/main" userId="Eke Postma - Eis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11T15:48:55.195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AB8FE-22FF-4489-BCCE-A9E6223AC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Plannen en organiseren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2476CE-3CD6-48F6-BD70-8C1B9F752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2417780" y="3429000"/>
            <a:ext cx="8637072" cy="85271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32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57F2D77-6B65-4BD5-B7D0-87A1CA50E03F}"/>
              </a:ext>
            </a:extLst>
          </p:cNvPr>
          <p:cNvSpPr txBox="1"/>
          <p:nvPr/>
        </p:nvSpPr>
        <p:spPr>
          <a:xfrm>
            <a:off x="1130300" y="469900"/>
            <a:ext cx="5481757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Het is 17 uur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Steriliseren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Opruimen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Is alles afgehandeld?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Computers afsluiten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Antwoordapparaat aanzetten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Lichten uit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Alarm 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/>
              <a:t>Praktijk afsluiten</a:t>
            </a:r>
          </a:p>
        </p:txBody>
      </p:sp>
    </p:spTree>
    <p:extLst>
      <p:ext uri="{BB962C8B-B14F-4D97-AF65-F5344CB8AC3E}">
        <p14:creationId xmlns:p14="http://schemas.microsoft.com/office/powerpoint/2010/main" val="390105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5D68352-B0E5-4B64-9C99-ED66FFC3C307}"/>
              </a:ext>
            </a:extLst>
          </p:cNvPr>
          <p:cNvSpPr txBox="1"/>
          <p:nvPr/>
        </p:nvSpPr>
        <p:spPr>
          <a:xfrm>
            <a:off x="1333500" y="774700"/>
            <a:ext cx="886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Hoe begint je dag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Uitzetten alarm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Lichten aandoen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Computers opstarten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Koffie en thee zetten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Post uit brievenbus halen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Antwoordapparaat uitzetten</a:t>
            </a:r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7464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57CD49B-6683-4D79-B982-38BEF86F5E86}"/>
              </a:ext>
            </a:extLst>
          </p:cNvPr>
          <p:cNvSpPr txBox="1"/>
          <p:nvPr/>
        </p:nvSpPr>
        <p:spPr>
          <a:xfrm>
            <a:off x="2241550" y="368300"/>
            <a:ext cx="90106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Aandachtspunten :</a:t>
            </a:r>
          </a:p>
          <a:p>
            <a:endParaRPr lang="nl-NL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/>
              <a:t>Wie werkt er vandaag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/>
              <a:t>Hoe is de dagindeling, morgen/middag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/>
              <a:t>Zijn er speciale aandachtspunten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/>
              <a:t>De telefoon gaat en dan……….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3600" dirty="0"/>
          </a:p>
          <a:p>
            <a:endParaRPr lang="nl-NL" sz="40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00079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F296F9E-D14E-493F-B665-ECF2723291A6}"/>
              </a:ext>
            </a:extLst>
          </p:cNvPr>
          <p:cNvSpPr txBox="1"/>
          <p:nvPr/>
        </p:nvSpPr>
        <p:spPr>
          <a:xfrm>
            <a:off x="2362200" y="1181100"/>
            <a:ext cx="3070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De Agenda!</a:t>
            </a:r>
          </a:p>
        </p:txBody>
      </p:sp>
      <p:pic>
        <p:nvPicPr>
          <p:cNvPr id="1026" name="Picture 2" descr="Afbeeldingsresultaat voor digitale agenda">
            <a:extLst>
              <a:ext uri="{FF2B5EF4-FFF2-40B4-BE49-F238E27FC236}">
                <a16:creationId xmlns:a16="http://schemas.microsoft.com/office/drawing/2014/main" id="{A1552A84-5062-4DF1-AA78-4C802A3BA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2298700"/>
            <a:ext cx="6985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43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352CAFB-CF88-4DEE-B5EA-388DD896550D}"/>
              </a:ext>
            </a:extLst>
          </p:cNvPr>
          <p:cNvSpPr/>
          <p:nvPr/>
        </p:nvSpPr>
        <p:spPr>
          <a:xfrm>
            <a:off x="1257300" y="1513091"/>
            <a:ext cx="8737600" cy="351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 is dinsdagochtend 8 uur. Als Lineke, de doktersassistente het antwoordapparaat afzet begint de telefoon meteen te rinkelen. Gelukkig zijn er nog wel een aantal plekjes vrij vandaag.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arts heeft spreekuur van 8.00-11.30 uur, 10 minuten per consult. Van 10.00 tot 10.30 is er koffiepauze. 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Artsenbezoekers en keuringen mogen na de koffiepauze gepland worden, 20 minuten per afspraak.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Lineke heeft ’s middags een eigen spreekuur van 14.00-15.00 uur, ook bij haar geldt 10 minuten per afspraak.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728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6EBEC64-811A-45D6-BED4-5FE0C14E463C}"/>
              </a:ext>
            </a:extLst>
          </p:cNvPr>
          <p:cNvSpPr/>
          <p:nvPr/>
        </p:nvSpPr>
        <p:spPr>
          <a:xfrm>
            <a:off x="1212850" y="290576"/>
            <a:ext cx="9766300" cy="452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nl-N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 vraagt je eigen doktersassistente aan jou als je een afspraak voor het spreekuur wilt maken? Waarom vraagt ze dat?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nl-N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nl-N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Bekijk de afsprakenlijst op de volgende blz. Waarom ontbreken de tijden 10.00; 11.30 en 15.00 uur?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nl-N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nl-N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volgende patiënten  bellen </a:t>
            </a:r>
            <a:r>
              <a:rPr lang="nl-NL" sz="28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achtereenvolgens</a:t>
            </a:r>
            <a:r>
              <a:rPr lang="nl-N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 voor het maken van de afspraak. Vul de juiste gegevens in op de afspraaklijst van de huisarts of van de doktersassistente.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6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5041DE5-CB57-4818-923A-8E7B581ADDF8}"/>
              </a:ext>
            </a:extLst>
          </p:cNvPr>
          <p:cNvSpPr txBox="1"/>
          <p:nvPr/>
        </p:nvSpPr>
        <p:spPr>
          <a:xfrm>
            <a:off x="2514600" y="2321004"/>
            <a:ext cx="65101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/>
              <a:t>Evaluatie opdracht</a:t>
            </a:r>
          </a:p>
        </p:txBody>
      </p:sp>
    </p:spTree>
    <p:extLst>
      <p:ext uri="{BB962C8B-B14F-4D97-AF65-F5344CB8AC3E}">
        <p14:creationId xmlns:p14="http://schemas.microsoft.com/office/powerpoint/2010/main" val="43780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907A6CD-45F0-4F69-94A1-D557793FDB00}"/>
              </a:ext>
            </a:extLst>
          </p:cNvPr>
          <p:cNvSpPr txBox="1"/>
          <p:nvPr/>
        </p:nvSpPr>
        <p:spPr>
          <a:xfrm>
            <a:off x="1727200" y="698500"/>
            <a:ext cx="669741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Wat noteer je in de agenda :</a:t>
            </a:r>
          </a:p>
          <a:p>
            <a:endParaRPr lang="nl-N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400" dirty="0"/>
              <a:t>Naam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400" dirty="0"/>
              <a:t>Geboortedatum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400" dirty="0"/>
              <a:t>Reden van komst</a:t>
            </a:r>
          </a:p>
        </p:txBody>
      </p:sp>
    </p:spTree>
    <p:extLst>
      <p:ext uri="{BB962C8B-B14F-4D97-AF65-F5344CB8AC3E}">
        <p14:creationId xmlns:p14="http://schemas.microsoft.com/office/powerpoint/2010/main" val="422962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1889DDB-3C75-4C1C-A40F-B8957B9621C5}"/>
              </a:ext>
            </a:extLst>
          </p:cNvPr>
          <p:cNvSpPr txBox="1"/>
          <p:nvPr/>
        </p:nvSpPr>
        <p:spPr>
          <a:xfrm>
            <a:off x="660400" y="584200"/>
            <a:ext cx="988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Waar let je op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Aansluitend plannen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Dubbele afspraken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Afspraak in de juiste agenda plannen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Artsenbezoeker en keuringen inplannen na koffiepauze, 20 min.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Artsenbezoeker -&gt; tel.nr, welke firma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Keuring : NIET DOOR EIGEN ARTS ! Meenemen: </a:t>
            </a:r>
          </a:p>
          <a:p>
            <a:pPr fontAlgn="base"/>
            <a:r>
              <a:rPr lang="nl-NL" dirty="0"/>
              <a:t>Uw huidige rijbewijs</a:t>
            </a:r>
            <a:br>
              <a:rPr lang="nl-NL" dirty="0"/>
            </a:br>
            <a:r>
              <a:rPr lang="nl-NL" dirty="0"/>
              <a:t>-Ingevulde Eigen verklaring (te koop op gemeentehuis en bij het CBR)</a:t>
            </a:r>
            <a:br>
              <a:rPr lang="nl-NL" dirty="0"/>
            </a:br>
            <a:r>
              <a:rPr lang="nl-NL" dirty="0"/>
              <a:t>-Schoon potje met urine</a:t>
            </a:r>
            <a:br>
              <a:rPr lang="nl-NL" dirty="0"/>
            </a:br>
            <a:r>
              <a:rPr lang="nl-NL" dirty="0"/>
              <a:t>-Eventuele medicijnenlijst</a:t>
            </a:r>
            <a:br>
              <a:rPr lang="nl-NL" dirty="0"/>
            </a:br>
            <a:r>
              <a:rPr lang="nl-NL" dirty="0"/>
              <a:t>-Eventuele bril/contactlenzen (neem van contactlenzen ook de sterkte mee)</a:t>
            </a:r>
          </a:p>
          <a:p>
            <a:pPr fontAlgn="base"/>
            <a:r>
              <a:rPr lang="nl-NL" dirty="0"/>
              <a:t>-Contant het geld van de keuring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335207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Words>222</Words>
  <Application>Microsoft Office PowerPoint</Application>
  <PresentationFormat>Breedbeeld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Galerie</vt:lpstr>
      <vt:lpstr>Plannen en organiseren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Plannen en organiseren</dc:title>
  <dc:creator>Eke Postma - Eisma</dc:creator>
  <cp:lastModifiedBy>Eke Postma - Eisma</cp:lastModifiedBy>
  <cp:revision>2</cp:revision>
  <dcterms:created xsi:type="dcterms:W3CDTF">2018-10-11T13:34:59Z</dcterms:created>
  <dcterms:modified xsi:type="dcterms:W3CDTF">2018-10-11T13:50:47Z</dcterms:modified>
</cp:coreProperties>
</file>